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9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80802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11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10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11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Бұлтты, жаңбыр, найзағай. Жел солтүстік-батыстан соғады, күші 7-12, күндіз екпіні 15-20 м/с. Ауа температурасы түнде 5-7, күндіз 12-14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12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5-10 м/с. Ауа температурасы 0-2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32686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62886" y="22684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826B5870-4079-C14E-CBFE-B4A31674F3AA}"/>
              </a:ext>
            </a:extLst>
          </p:cNvPr>
          <p:cNvGraphicFramePr>
            <a:graphicFrameLocks noGrp="1"/>
          </p:cNvGraphicFramePr>
          <p:nvPr>
            <p:extLst>
              <p:ext uri="{D42A27DB-BD31-4B8C-83A1-F6EECF244321}">
                <p14:modId xmlns:p14="http://schemas.microsoft.com/office/powerpoint/2010/main" val="3424583201"/>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Акылбаева М.М.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24829</TotalTime>
  <Words>664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4694</cp:revision>
  <cp:lastPrinted>2021-07-01T03:56:27Z</cp:lastPrinted>
  <dcterms:created xsi:type="dcterms:W3CDTF">2018-03-27T06:03:00Z</dcterms:created>
  <dcterms:modified xsi:type="dcterms:W3CDTF">2026-05-10T07:29:30Z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